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829" autoAdjust="0"/>
    <p:restoredTop sz="94660"/>
  </p:normalViewPr>
  <p:slideViewPr>
    <p:cSldViewPr showGuides="1">
      <p:cViewPr varScale="1">
        <p:scale>
          <a:sx n="87" d="100"/>
          <a:sy n="87" d="100"/>
        </p:scale>
        <p:origin x="614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3095625"/>
            <a:ext cx="11306175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66862"/>
            <a:ext cx="114776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1984" y="2998178"/>
            <a:ext cx="10876085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9422" y="3464171"/>
            <a:ext cx="11201401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3046" y="3938955"/>
            <a:ext cx="11201401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5800" y="4413740"/>
            <a:ext cx="11201401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5462" y="4879732"/>
            <a:ext cx="4501662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56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360" y="1408967"/>
            <a:ext cx="118205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04745" y="2646484"/>
            <a:ext cx="1652955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81654" y="3112476"/>
            <a:ext cx="4352192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19046" y="5486400"/>
            <a:ext cx="129247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96252" y="5486400"/>
            <a:ext cx="129247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770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2305050"/>
            <a:ext cx="11934825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09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715625" cy="4733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36628" y="1608991"/>
            <a:ext cx="3059726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33343" y="2083776"/>
            <a:ext cx="2277211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92666" y="2567353"/>
            <a:ext cx="3042142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09288" y="3042137"/>
            <a:ext cx="708660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90542" y="3516922"/>
            <a:ext cx="4044465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0833" y="3982914"/>
            <a:ext cx="7051436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58656" y="4466490"/>
            <a:ext cx="7394336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26976" y="4941274"/>
            <a:ext cx="626012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33547" y="5416059"/>
            <a:ext cx="2101362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5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868" y="1268760"/>
            <a:ext cx="11172825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598" y="2602260"/>
            <a:ext cx="10715625" cy="4105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83875" y="2831123"/>
            <a:ext cx="284871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94790" y="3297116"/>
            <a:ext cx="6497517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6721" y="3763107"/>
            <a:ext cx="3068518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33243" y="4246685"/>
            <a:ext cx="8880233" cy="3165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78267" y="4695093"/>
            <a:ext cx="703387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59623" y="5169878"/>
            <a:ext cx="4536831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04747" y="5635870"/>
            <a:ext cx="8326315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67351" y="6110655"/>
            <a:ext cx="1389187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04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358" y="1470147"/>
            <a:ext cx="111537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22329" y="3024553"/>
            <a:ext cx="2523394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43199" y="3490545"/>
            <a:ext cx="764932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67554" y="3930160"/>
            <a:ext cx="5618284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00499" y="4387360"/>
            <a:ext cx="2646486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47745" y="4826975"/>
            <a:ext cx="2883878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92768" y="5292968"/>
            <a:ext cx="3974124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826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581" y="1252172"/>
            <a:ext cx="11229975" cy="819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008" y="2057535"/>
            <a:ext cx="10404596" cy="471327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16822" y="2250830"/>
            <a:ext cx="3596055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70738" y="2690446"/>
            <a:ext cx="5811716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98176" y="3112476"/>
            <a:ext cx="4484078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91705" y="3560884"/>
            <a:ext cx="473026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6535" y="4000499"/>
            <a:ext cx="6796457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36730" y="4440114"/>
            <a:ext cx="95836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82915" y="4879730"/>
            <a:ext cx="4958862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03785" y="5319344"/>
            <a:ext cx="6682154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725615" y="5750166"/>
            <a:ext cx="8053754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400299" y="6180990"/>
            <a:ext cx="351692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498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0849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92608" y="2277208"/>
            <a:ext cx="45720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66639" y="2746131"/>
            <a:ext cx="45720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09700" y="3748454"/>
            <a:ext cx="45720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54723" y="4671646"/>
            <a:ext cx="45720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87100" y="2365131"/>
            <a:ext cx="45720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1062" y="3323492"/>
            <a:ext cx="45720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13477" y="4246685"/>
            <a:ext cx="45720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31062" y="5697416"/>
            <a:ext cx="45720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148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08431" y="1397977"/>
            <a:ext cx="45720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76745" y="5178670"/>
            <a:ext cx="641839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15499" y="5653455"/>
            <a:ext cx="1204547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086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042" y="1564298"/>
            <a:ext cx="11839575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6933" y="3483219"/>
            <a:ext cx="10715625" cy="133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9323" y="2576147"/>
            <a:ext cx="45720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80531" y="3033347"/>
            <a:ext cx="45720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33285" y="3991708"/>
            <a:ext cx="45720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452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719262"/>
            <a:ext cx="1185862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71600" y="4185139"/>
            <a:ext cx="457200" cy="3165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9630" y="4176346"/>
            <a:ext cx="562707" cy="3165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43899" y="4202723"/>
            <a:ext cx="562707" cy="3165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6814" y="4862146"/>
            <a:ext cx="562707" cy="3165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47846" y="4862146"/>
            <a:ext cx="457200" cy="3165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89024" y="4862146"/>
            <a:ext cx="457200" cy="3165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104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353" y="1252623"/>
            <a:ext cx="11568845" cy="55200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5706" y="5934807"/>
            <a:ext cx="58029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71898" y="5908429"/>
            <a:ext cx="8062548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2175" y="6356838"/>
            <a:ext cx="58029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39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22" y="1473810"/>
            <a:ext cx="1189672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25615" y="1978270"/>
            <a:ext cx="9302261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2854" y="2461846"/>
            <a:ext cx="5178669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36631" y="2936630"/>
            <a:ext cx="8484577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2854" y="4360983"/>
            <a:ext cx="11183815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9085" y="4844559"/>
            <a:ext cx="11456377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9955" y="5328136"/>
            <a:ext cx="9715499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947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2019300"/>
            <a:ext cx="1191577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1793" y="3437793"/>
            <a:ext cx="10981592" cy="342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5271" y="3912577"/>
            <a:ext cx="11245360" cy="342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6478" y="4396153"/>
            <a:ext cx="3446584" cy="342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101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2024-11-25T03:20:19Z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